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78" r:id="rId6"/>
    <p:sldId id="294" r:id="rId7"/>
    <p:sldId id="266" r:id="rId8"/>
    <p:sldId id="281" r:id="rId9"/>
    <p:sldId id="287" r:id="rId10"/>
    <p:sldId id="288" r:id="rId11"/>
    <p:sldId id="263" r:id="rId12"/>
    <p:sldId id="290" r:id="rId13"/>
    <p:sldId id="292" r:id="rId14"/>
    <p:sldId id="291" r:id="rId15"/>
    <p:sldId id="293" r:id="rId16"/>
    <p:sldId id="269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369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2210" y="2371090"/>
            <a:ext cx="8915400" cy="1581019"/>
          </a:xfrm>
        </p:spPr>
        <p:txBody>
          <a:bodyPr>
            <a:normAutofit/>
          </a:bodyPr>
          <a:lstStyle/>
          <a:p>
            <a:pPr algn="ctr"/>
            <a:r>
              <a:rPr lang="de-DE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 CỨU KỸ THUẬT TÍCH HỢP GỢI Ý SẢN PHẨM VÀO WEBSITE THƯƠNG MẠI ĐIỆN TỬ ĐỔI MỚI TRẢI NGHIỆM THỜI TRANG TRẺ EM ONLINE</a:t>
            </a:r>
            <a:endParaRPr lang="en-US" sz="26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928" y="0"/>
            <a:ext cx="11623964" cy="986095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2143" y="986095"/>
            <a:ext cx="7999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rgbClr val="99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1682" y="2231964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 tài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9804" y="4506107"/>
            <a:ext cx="6451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err="1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200" i="1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viên hướng </a:t>
            </a:r>
            <a:r>
              <a:rPr lang="en-US" sz="2200" i="1" dirty="0" err="1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i="1" dirty="0" err="1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:TS.Lê</a:t>
            </a:r>
            <a:r>
              <a:rPr lang="en-US" sz="2400" i="1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i="1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3210" y="5337104"/>
            <a:ext cx="6337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</a:t>
            </a:r>
            <a:r>
              <a:rPr lang="en-US" sz="2200" i="1" dirty="0" err="1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hiện:Đỗ</a:t>
            </a:r>
            <a:r>
              <a:rPr lang="en-US" sz="2200" i="1" dirty="0">
                <a:solidFill>
                  <a:srgbClr val="99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Khắc Đoan -2019605303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CE1F0-462E-F838-DA53-A5D25371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06" y="139958"/>
            <a:ext cx="1959467" cy="18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78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21946" y="6308364"/>
            <a:ext cx="489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2190435" y="5318300"/>
            <a:ext cx="7933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63213" y="3181197"/>
            <a:ext cx="1636776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366760" y="2546339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GIỎ HÀNG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66760" y="1909139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TÀI KHOẢN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382821" y="3820739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DÕI ĐƠN HÀNG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19959" y="3996274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6" name="Straight Connector 35"/>
          <p:cNvCxnSpPr>
            <a:endCxn id="31" idx="1"/>
          </p:cNvCxnSpPr>
          <p:nvPr/>
        </p:nvCxnSpPr>
        <p:spPr>
          <a:xfrm>
            <a:off x="2236413" y="3393597"/>
            <a:ext cx="212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32" idx="1"/>
          </p:cNvCxnSpPr>
          <p:nvPr/>
        </p:nvCxnSpPr>
        <p:spPr>
          <a:xfrm flipV="1">
            <a:off x="5999989" y="2758739"/>
            <a:ext cx="2366771" cy="634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3"/>
            <a:endCxn id="33" idx="1"/>
          </p:cNvCxnSpPr>
          <p:nvPr/>
        </p:nvCxnSpPr>
        <p:spPr>
          <a:xfrm flipV="1">
            <a:off x="5999989" y="2121539"/>
            <a:ext cx="2366771" cy="127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1" idx="3"/>
            <a:endCxn id="34" idx="1"/>
          </p:cNvCxnSpPr>
          <p:nvPr/>
        </p:nvCxnSpPr>
        <p:spPr>
          <a:xfrm>
            <a:off x="5999989" y="3393597"/>
            <a:ext cx="2382832" cy="63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3" y="2873078"/>
            <a:ext cx="1212970" cy="112228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382821" y="3183539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 HÀNG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82821" y="4457939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 YÊU THÍCH</a:t>
            </a:r>
          </a:p>
        </p:txBody>
      </p:sp>
      <p:cxnSp>
        <p:nvCxnSpPr>
          <p:cNvPr id="47" name="Straight Connector 46"/>
          <p:cNvCxnSpPr>
            <a:stCxn id="31" idx="3"/>
            <a:endCxn id="41" idx="1"/>
          </p:cNvCxnSpPr>
          <p:nvPr/>
        </p:nvCxnSpPr>
        <p:spPr>
          <a:xfrm>
            <a:off x="5999989" y="3393597"/>
            <a:ext cx="2382832" cy="2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1" idx="3"/>
            <a:endCxn id="43" idx="1"/>
          </p:cNvCxnSpPr>
          <p:nvPr/>
        </p:nvCxnSpPr>
        <p:spPr>
          <a:xfrm>
            <a:off x="5999989" y="3393597"/>
            <a:ext cx="2382832" cy="127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73917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21946" y="6308364"/>
            <a:ext cx="489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A29ADC71-D83C-4345-BA40-379643C50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1872" y="1510421"/>
            <a:ext cx="7562800" cy="986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Hình ảnh 9">
            <a:extLst>
              <a:ext uri="{FF2B5EF4-FFF2-40B4-BE49-F238E27FC236}">
                <a16:creationId xmlns:a16="http://schemas.microsoft.com/office/drawing/2014/main" id="{3D72BAD4-CF8A-4611-BA98-16D9CE98B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17" y="2382597"/>
            <a:ext cx="2190750" cy="2751582"/>
          </a:xfrm>
          <a:prstGeom prst="rect">
            <a:avLst/>
          </a:prstGeom>
        </p:spPr>
      </p:pic>
      <p:sp>
        <p:nvSpPr>
          <p:cNvPr id="13" name="Chữ thập 11">
            <a:extLst>
              <a:ext uri="{FF2B5EF4-FFF2-40B4-BE49-F238E27FC236}">
                <a16:creationId xmlns:a16="http://schemas.microsoft.com/office/drawing/2014/main" id="{14DAD6AA-38DD-419E-9D07-9C6B492FE5EA}"/>
              </a:ext>
            </a:extLst>
          </p:cNvPr>
          <p:cNvSpPr/>
          <p:nvPr/>
        </p:nvSpPr>
        <p:spPr>
          <a:xfrm>
            <a:off x="5450512" y="3579512"/>
            <a:ext cx="576064" cy="504056"/>
          </a:xfrm>
          <a:prstGeom prst="plus">
            <a:avLst/>
          </a:prstGeom>
          <a:solidFill>
            <a:schemeClr val="accent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hỗ dành sẵn cho Số hiệu Bản chiếu 19">
            <a:extLst>
              <a:ext uri="{FF2B5EF4-FFF2-40B4-BE49-F238E27FC236}">
                <a16:creationId xmlns:a16="http://schemas.microsoft.com/office/drawing/2014/main" id="{76A8EBA6-5193-426D-84C1-68629150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81072" y="5272341"/>
            <a:ext cx="2133600" cy="415529"/>
          </a:xfrm>
        </p:spPr>
        <p:txBody>
          <a:bodyPr/>
          <a:lstStyle/>
          <a:p>
            <a:r>
              <a:rPr lang="en-US" altLang="en-US" dirty="0"/>
              <a:t>8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672" y="1303534"/>
            <a:ext cx="1824081" cy="1945686"/>
          </a:xfrm>
          <a:prstGeom prst="rect">
            <a:avLst/>
          </a:prstGeom>
        </p:spPr>
      </p:pic>
      <p:pic>
        <p:nvPicPr>
          <p:cNvPr id="2054" name="Picture 6" descr="Bootstrap 4 | Bootstrap 4 Tutorial | What is Bootstrap 4 - Javat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672" y="440641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hữ thập 11">
            <a:extLst>
              <a:ext uri="{FF2B5EF4-FFF2-40B4-BE49-F238E27FC236}">
                <a16:creationId xmlns:a16="http://schemas.microsoft.com/office/drawing/2014/main" id="{14DAD6AA-38DD-419E-9D07-9C6B492FE5EA}"/>
              </a:ext>
            </a:extLst>
          </p:cNvPr>
          <p:cNvSpPr/>
          <p:nvPr/>
        </p:nvSpPr>
        <p:spPr>
          <a:xfrm>
            <a:off x="9938680" y="3595137"/>
            <a:ext cx="576064" cy="504056"/>
          </a:xfrm>
          <a:prstGeom prst="plus">
            <a:avLst/>
          </a:prstGeom>
          <a:solidFill>
            <a:schemeClr val="accent6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65" y="2276377"/>
            <a:ext cx="4661071" cy="31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50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pic>
        <p:nvPicPr>
          <p:cNvPr id="9" name="Picture 2" descr="http://localhost:8080/kidolshop/public/storage/kidoldash/images/product/rb4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96" y="2140105"/>
            <a:ext cx="18923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905256" y="4072666"/>
            <a:ext cx="518464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Thun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Rabity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Phông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Cotton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Spiderman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Thấm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Mồ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Hôi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http://localhost:8080/kidolshop/public/storage/kidoldash/images/product/rb1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896" y="1022027"/>
            <a:ext cx="1425575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8291196" y="3350889"/>
            <a:ext cx="44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483" y="2449189"/>
            <a:ext cx="4494213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Khủng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Long |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Rabity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Thun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Cotton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Thấm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Mồ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Thu |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84848" y="5669691"/>
            <a:ext cx="49686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Thun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Bé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RABITY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Tròn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Người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Spider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</a:p>
        </p:txBody>
      </p:sp>
      <p:pic>
        <p:nvPicPr>
          <p:cNvPr id="15" name="Picture 6" descr="http://localhost:8080/kidolshop/public/storage/kidoldash/images/product/rb105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896" y="4072666"/>
            <a:ext cx="1449387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5011420" y="3050794"/>
            <a:ext cx="1498600" cy="622300"/>
          </a:xfrm>
          <a:prstGeom prst="rightArrow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488296" y="1252214"/>
            <a:ext cx="857250" cy="8556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9" name="Oval 18"/>
          <p:cNvSpPr/>
          <p:nvPr/>
        </p:nvSpPr>
        <p:spPr>
          <a:xfrm>
            <a:off x="10488296" y="4326666"/>
            <a:ext cx="857250" cy="8556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2" name="TextBox 11"/>
          <p:cNvSpPr txBox="1">
            <a:spLocks noChangeArrowheads="1"/>
          </p:cNvSpPr>
          <p:nvPr/>
        </p:nvSpPr>
        <p:spPr bwMode="auto">
          <a:xfrm>
            <a:off x="237192" y="2246503"/>
            <a:ext cx="21231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Rabity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6"/>
          <p:cNvSpPr txBox="1">
            <a:spLocks noChangeArrowheads="1"/>
          </p:cNvSpPr>
          <p:nvPr/>
        </p:nvSpPr>
        <p:spPr bwMode="auto">
          <a:xfrm>
            <a:off x="7095808" y="1017264"/>
            <a:ext cx="17383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Rabity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7"/>
          <p:cNvSpPr txBox="1">
            <a:spLocks noChangeArrowheads="1"/>
          </p:cNvSpPr>
          <p:nvPr/>
        </p:nvSpPr>
        <p:spPr bwMode="auto">
          <a:xfrm>
            <a:off x="7095808" y="4167916"/>
            <a:ext cx="1738313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Danh mục: Quần áo nam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Thương hiệu: Rabity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760" y="1362307"/>
            <a:ext cx="5040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45631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6">
            <a:extLst>
              <a:ext uri="{FF2B5EF4-FFF2-40B4-BE49-F238E27FC236}">
                <a16:creationId xmlns:a16="http://schemas.microsoft.com/office/drawing/2014/main" id="{7494D4C3-6B99-6364-E512-DF26178B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9" y="0"/>
            <a:ext cx="3341051" cy="1281112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10CB7-6F82-EAB4-8746-401F5F75722C}"/>
              </a:ext>
            </a:extLst>
          </p:cNvPr>
          <p:cNvSpPr txBox="1"/>
          <p:nvPr/>
        </p:nvSpPr>
        <p:spPr>
          <a:xfrm>
            <a:off x="284480" y="1281112"/>
            <a:ext cx="383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thống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044D5-F2D9-FD1A-20C6-043324BB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2" y="182285"/>
            <a:ext cx="8554720" cy="4268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0BF45-F52D-85D1-2F9D-695F6E7E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1" y="4460240"/>
            <a:ext cx="6183962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5760" y="1362307"/>
            <a:ext cx="3865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DB40A-231A-38E4-6081-01B7D99D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36" y="2118258"/>
            <a:ext cx="4248368" cy="3962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53BE0-8DCA-FAF1-0289-DE58DB37A438}"/>
              </a:ext>
            </a:extLst>
          </p:cNvPr>
          <p:cNvSpPr txBox="1"/>
          <p:nvPr/>
        </p:nvSpPr>
        <p:spPr>
          <a:xfrm>
            <a:off x="518161" y="6282815"/>
            <a:ext cx="4663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2AEDD-85AE-35D0-204D-32E72EE0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74" y="182880"/>
            <a:ext cx="6976325" cy="5897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C00EE4-0052-E590-1EED-42E2C7B337FA}"/>
              </a:ext>
            </a:extLst>
          </p:cNvPr>
          <p:cNvSpPr txBox="1"/>
          <p:nvPr/>
        </p:nvSpPr>
        <p:spPr>
          <a:xfrm>
            <a:off x="5323840" y="6282815"/>
            <a:ext cx="6522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9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6">
            <a:extLst>
              <a:ext uri="{FF2B5EF4-FFF2-40B4-BE49-F238E27FC236}">
                <a16:creationId xmlns:a16="http://schemas.microsoft.com/office/drawing/2014/main" id="{1E648245-5AF1-AC6B-2EDC-1DFBE169DB4A}"/>
              </a:ext>
            </a:extLst>
          </p:cNvPr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F8E17-062D-EA51-1173-D278EB2E355D}"/>
              </a:ext>
            </a:extLst>
          </p:cNvPr>
          <p:cNvSpPr txBox="1"/>
          <p:nvPr/>
        </p:nvSpPr>
        <p:spPr>
          <a:xfrm>
            <a:off x="365760" y="1362307"/>
            <a:ext cx="4291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9098A-27B4-662C-B645-57AF4BCDD153}"/>
              </a:ext>
            </a:extLst>
          </p:cNvPr>
          <p:cNvSpPr txBox="1"/>
          <p:nvPr/>
        </p:nvSpPr>
        <p:spPr>
          <a:xfrm>
            <a:off x="518161" y="6282815"/>
            <a:ext cx="46634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15D2E-F6D4-51B1-4ED1-AA7C0BA83A46}"/>
              </a:ext>
            </a:extLst>
          </p:cNvPr>
          <p:cNvSpPr txBox="1"/>
          <p:nvPr/>
        </p:nvSpPr>
        <p:spPr>
          <a:xfrm>
            <a:off x="5323840" y="6282815"/>
            <a:ext cx="6522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3BFB3-84A4-CB1F-7B87-13DC90D3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1" y="2235200"/>
            <a:ext cx="4178515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756C8-A1AB-3055-238E-E5D77DA3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785" y="1916305"/>
            <a:ext cx="616283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9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775855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0" y="-1385"/>
            <a:ext cx="6986016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2040" y="1676400"/>
            <a:ext cx="1002792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TMĐT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MVC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Framework.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Bootstrap,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vi-V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được chức năng thanh toán hóa đơn qua ví VNPAY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426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775855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2041" y="1541852"/>
            <a:ext cx="10027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có một số hạn chế như:</a:t>
            </a:r>
          </a:p>
          <a:p>
            <a:pPr algn="just"/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2034223" y="2568952"/>
            <a:ext cx="7734617" cy="1119128"/>
          </a:xfrm>
          <a:prstGeom prst="roundRect">
            <a:avLst>
              <a:gd name="adj" fmla="val 10889"/>
            </a:avLst>
          </a:prstGeom>
          <a:solidFill>
            <a:schemeClr val="bg1"/>
          </a:soli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>
              <a:latin typeface="Arial" panose="020B0604020202020204" pitchFamily="34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gray">
          <a:xfrm>
            <a:off x="2105660" y="2871370"/>
            <a:ext cx="7663180" cy="492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2034223" y="4112002"/>
            <a:ext cx="7734617" cy="1097280"/>
          </a:xfrm>
          <a:prstGeom prst="roundRect">
            <a:avLst>
              <a:gd name="adj" fmla="val 13130"/>
            </a:avLst>
          </a:prstGeom>
          <a:solidFill>
            <a:schemeClr val="bg2"/>
          </a:solidFill>
          <a:ln w="38100">
            <a:solidFill>
              <a:srgbClr val="FFFFFF"/>
            </a:solidFill>
            <a:round/>
            <a:headEnd/>
            <a:tailE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q"/>
            </a:pPr>
            <a:endParaRPr lang="en-US" alt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gray">
          <a:xfrm>
            <a:off x="2105660" y="4214366"/>
            <a:ext cx="725678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chặt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chẽ</a:t>
            </a: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Horizontal Scroll 11"/>
          <p:cNvSpPr/>
          <p:nvPr/>
        </p:nvSpPr>
        <p:spPr>
          <a:xfrm>
            <a:off x="0" y="-1385"/>
            <a:ext cx="6986016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880002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775855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</a:t>
            </a: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>
            <a:off x="1858296" y="2295880"/>
            <a:ext cx="8959056" cy="12519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2" tIns="47891" rIns="95782" bIns="47891" anchor="ctr"/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ZaloPay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21"/>
          <p:cNvSpPr>
            <a:spLocks noChangeArrowheads="1"/>
          </p:cNvSpPr>
          <p:nvPr/>
        </p:nvSpPr>
        <p:spPr bwMode="auto">
          <a:xfrm>
            <a:off x="1798720" y="5122760"/>
            <a:ext cx="9043016" cy="12467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2" tIns="47891" rIns="95782" bIns="47891" anchor="ctr"/>
          <a:lstStyle>
            <a:lvl1pPr marL="457200" indent="-45720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 thiện các chức năng của phần hạn chế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04242" y="7277628"/>
            <a:ext cx="4899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auto">
          <a:xfrm>
            <a:off x="1840700" y="3709320"/>
            <a:ext cx="8959056" cy="12519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782" tIns="47891" rIns="95782" bIns="47891" anchor="ctr"/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Zalo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orizontal Scroll 10"/>
          <p:cNvSpPr/>
          <p:nvPr/>
        </p:nvSpPr>
        <p:spPr>
          <a:xfrm>
            <a:off x="0" y="-1385"/>
            <a:ext cx="6986016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425" y="1367958"/>
            <a:ext cx="33436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9052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775855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0" y="274320"/>
            <a:ext cx="12192000" cy="307155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DEMO THỰC THI CHƯƠNG TRÌNH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76466" y="5257800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--Hết--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6136" y="4055615"/>
            <a:ext cx="72987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Cảm ơn quý thầy (cô) và các bạn đã chú ý lắng nghe!</a:t>
            </a:r>
          </a:p>
        </p:txBody>
      </p:sp>
    </p:spTree>
    <p:extLst>
      <p:ext uri="{BB962C8B-B14F-4D97-AF65-F5344CB8AC3E}">
        <p14:creationId xmlns:p14="http://schemas.microsoft.com/office/powerpoint/2010/main" val="343642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775855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0" y="7792"/>
            <a:ext cx="121920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</a:p>
        </p:txBody>
      </p:sp>
      <p:sp>
        <p:nvSpPr>
          <p:cNvPr id="8" name="Chevron 7"/>
          <p:cNvSpPr/>
          <p:nvPr/>
        </p:nvSpPr>
        <p:spPr>
          <a:xfrm>
            <a:off x="1302327" y="1842655"/>
            <a:ext cx="2909455" cy="613064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1</a:t>
            </a:r>
          </a:p>
        </p:txBody>
      </p:sp>
      <p:sp>
        <p:nvSpPr>
          <p:cNvPr id="10" name="Chevron 9"/>
          <p:cNvSpPr/>
          <p:nvPr/>
        </p:nvSpPr>
        <p:spPr>
          <a:xfrm>
            <a:off x="1510144" y="2912919"/>
            <a:ext cx="2909455" cy="588819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2</a:t>
            </a:r>
          </a:p>
        </p:txBody>
      </p:sp>
      <p:sp>
        <p:nvSpPr>
          <p:cNvPr id="11" name="Chevron 10"/>
          <p:cNvSpPr/>
          <p:nvPr/>
        </p:nvSpPr>
        <p:spPr>
          <a:xfrm>
            <a:off x="1717960" y="4087098"/>
            <a:ext cx="2909455" cy="55418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3</a:t>
            </a:r>
          </a:p>
        </p:txBody>
      </p:sp>
      <p:sp>
        <p:nvSpPr>
          <p:cNvPr id="12" name="Chevron 11"/>
          <p:cNvSpPr/>
          <p:nvPr/>
        </p:nvSpPr>
        <p:spPr>
          <a:xfrm>
            <a:off x="2008907" y="5131382"/>
            <a:ext cx="2909455" cy="55418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8211" y="1842655"/>
            <a:ext cx="5264727" cy="57445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5174" y="2908276"/>
            <a:ext cx="5852161" cy="5548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09869" y="4086409"/>
            <a:ext cx="6162504" cy="52716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29879" y="5092404"/>
            <a:ext cx="6222078" cy="54032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CHƯƠNG TRÌNH</a:t>
            </a:r>
          </a:p>
        </p:txBody>
      </p:sp>
    </p:spTree>
    <p:extLst>
      <p:ext uri="{BB962C8B-B14F-4D97-AF65-F5344CB8AC3E}">
        <p14:creationId xmlns:p14="http://schemas.microsoft.com/office/powerpoint/2010/main" val="55783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52560" y="5882640"/>
            <a:ext cx="284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ảnh minh họa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Nguồn: Internet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2480" y="3931654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2480" y="2238883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TMĐT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lứa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026" name="Picture 2" descr="https://bizflyportal.mediacdn.vn/bizflyportal/311/347/2020/04/10/19/10/xu-158649902263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417" y="2238883"/>
            <a:ext cx="4654169" cy="30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9687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320" y="1569720"/>
            <a:ext cx="6416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s-E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</a:t>
            </a:r>
            <a:r>
              <a:rPr lang="es-E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iệc</a:t>
            </a:r>
            <a:r>
              <a:rPr lang="es-E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s-E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s-E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s-ES" alt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s-E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TMĐT </a:t>
            </a:r>
            <a:r>
              <a:rPr lang="es-ES" alt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s-E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s-E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s-E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s-ES" alt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s-E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vi-V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 cần thiết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vi-V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+ G</a:t>
            </a:r>
            <a:r>
              <a:rPr lang="es-E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iúp</a:t>
            </a:r>
            <a:r>
              <a:rPr lang="vi-V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+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59098" y="6211669"/>
            <a:ext cx="3986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ảnh minh họa</a:t>
            </a: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Nguồn: Giao diện hệ thống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655320" y="1767840"/>
            <a:ext cx="441960" cy="28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776CD-7601-3D64-C439-C92B17CB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60" y="205273"/>
            <a:ext cx="5120639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2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4324" y="1440873"/>
            <a:ext cx="63398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xây dựng được chức năng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7C980-8910-C335-1AD2-06D92A978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3750906"/>
            <a:ext cx="6764309" cy="2873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AABFD-6440-0F0F-527E-821E83B2B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64" y="233267"/>
            <a:ext cx="5592145" cy="40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1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6">
            <a:extLst>
              <a:ext uri="{FF2B5EF4-FFF2-40B4-BE49-F238E27FC236}">
                <a16:creationId xmlns:a16="http://schemas.microsoft.com/office/drawing/2014/main" id="{6BF6903D-CCFD-2446-B379-3D03CCA32912}"/>
              </a:ext>
            </a:extLst>
          </p:cNvPr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7B105D-760A-BB90-95DF-4E523859A2BA}"/>
              </a:ext>
            </a:extLst>
          </p:cNvPr>
          <p:cNvSpPr/>
          <p:nvPr/>
        </p:nvSpPr>
        <p:spPr>
          <a:xfrm>
            <a:off x="4389120" y="1554480"/>
            <a:ext cx="3302000" cy="1117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KidolShop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22CC13-1E52-C210-4E83-0B5388DC51ED}"/>
              </a:ext>
            </a:extLst>
          </p:cNvPr>
          <p:cNvCxnSpPr>
            <a:cxnSpLocks/>
            <a:stCxn id="5" idx="2"/>
            <a:endCxn id="26" idx="0"/>
          </p:cNvCxnSpPr>
          <p:nvPr/>
        </p:nvCxnSpPr>
        <p:spPr>
          <a:xfrm flipH="1">
            <a:off x="1187419" y="2672080"/>
            <a:ext cx="4852701" cy="1719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8CFB3F-2E80-036A-E3CE-A4928E5B8181}"/>
              </a:ext>
            </a:extLst>
          </p:cNvPr>
          <p:cNvCxnSpPr>
            <a:cxnSpLocks/>
            <a:stCxn id="5" idx="2"/>
            <a:endCxn id="28" idx="0"/>
          </p:cNvCxnSpPr>
          <p:nvPr/>
        </p:nvCxnSpPr>
        <p:spPr>
          <a:xfrm flipH="1">
            <a:off x="3568208" y="2672080"/>
            <a:ext cx="2471912" cy="1826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90411C-6341-144C-CD15-82B708E1FD45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>
            <a:off x="6040120" y="2672080"/>
            <a:ext cx="247996" cy="1876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4710A2-60B9-B791-1493-A20BABC0F0AE}"/>
              </a:ext>
            </a:extLst>
          </p:cNvPr>
          <p:cNvCxnSpPr>
            <a:cxnSpLocks/>
            <a:stCxn id="5" idx="2"/>
            <a:endCxn id="40" idx="0"/>
          </p:cNvCxnSpPr>
          <p:nvPr/>
        </p:nvCxnSpPr>
        <p:spPr>
          <a:xfrm>
            <a:off x="6040120" y="2672080"/>
            <a:ext cx="4298317" cy="1876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80B51C7-910C-B7E3-0604-72718F15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6" y="4391541"/>
            <a:ext cx="1304925" cy="1123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0BA857-4D24-12C7-1ACD-E8A64A0E3BEC}"/>
              </a:ext>
            </a:extLst>
          </p:cNvPr>
          <p:cNvSpPr txBox="1"/>
          <p:nvPr/>
        </p:nvSpPr>
        <p:spPr>
          <a:xfrm>
            <a:off x="579473" y="5593366"/>
            <a:ext cx="1149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56BC049-C2E4-823A-4E28-D519F58FE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45" y="4498798"/>
            <a:ext cx="1304925" cy="11239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538670-B3B1-2F9F-D830-98D7A41106F1}"/>
              </a:ext>
            </a:extLst>
          </p:cNvPr>
          <p:cNvSpPr txBox="1"/>
          <p:nvPr/>
        </p:nvSpPr>
        <p:spPr>
          <a:xfrm>
            <a:off x="2749531" y="5779992"/>
            <a:ext cx="1415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631FB61-A063-937B-25B0-ECAD1C21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31" y="4548174"/>
            <a:ext cx="1212970" cy="112228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A4F4E9-AF91-C479-E50D-7C377CE7E7DB}"/>
              </a:ext>
            </a:extLst>
          </p:cNvPr>
          <p:cNvSpPr txBox="1"/>
          <p:nvPr/>
        </p:nvSpPr>
        <p:spPr>
          <a:xfrm>
            <a:off x="4584700" y="5827088"/>
            <a:ext cx="38887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66BFF1D-E59E-0A47-CF7B-320C67F0B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952" y="4548174"/>
            <a:ext cx="1212970" cy="112228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6FCD33D-9BAC-9A60-9B37-1889446069A5}"/>
              </a:ext>
            </a:extLst>
          </p:cNvPr>
          <p:cNvSpPr txBox="1"/>
          <p:nvPr/>
        </p:nvSpPr>
        <p:spPr>
          <a:xfrm rot="10800000" flipV="1">
            <a:off x="8628095" y="5857866"/>
            <a:ext cx="481919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471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773680" y="6131913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3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2831622"/>
            <a:ext cx="1304925" cy="1123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63213" y="3181197"/>
            <a:ext cx="1636776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</a:p>
        </p:txBody>
      </p:sp>
      <p:sp>
        <p:nvSpPr>
          <p:cNvPr id="8" name="Rectangle 7"/>
          <p:cNvSpPr/>
          <p:nvPr/>
        </p:nvSpPr>
        <p:spPr>
          <a:xfrm>
            <a:off x="8366760" y="808881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ĐƠN HÀNG</a:t>
            </a:r>
          </a:p>
        </p:txBody>
      </p:sp>
      <p:sp>
        <p:nvSpPr>
          <p:cNvPr id="9" name="Rectangle 8"/>
          <p:cNvSpPr/>
          <p:nvPr/>
        </p:nvSpPr>
        <p:spPr>
          <a:xfrm>
            <a:off x="8366760" y="1433972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66760" y="2059063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KHUYẾN MÃI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66760" y="2684154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MÃ GIẢM GIÁ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66760" y="3309245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PHÂN LOẠI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66760" y="3929987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NGƯỜI DÙNG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66760" y="4533754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TIN TỨC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66760" y="5707113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THỐNG KÊ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5832" y="4005245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>
            <a:stCxn id="2" idx="3"/>
            <a:endCxn id="3" idx="1"/>
          </p:cNvCxnSpPr>
          <p:nvPr/>
        </p:nvCxnSpPr>
        <p:spPr>
          <a:xfrm>
            <a:off x="2236413" y="3393597"/>
            <a:ext cx="212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3"/>
            <a:endCxn id="8" idx="1"/>
          </p:cNvCxnSpPr>
          <p:nvPr/>
        </p:nvCxnSpPr>
        <p:spPr>
          <a:xfrm flipV="1">
            <a:off x="5999989" y="1021281"/>
            <a:ext cx="2366771" cy="2372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" idx="3"/>
            <a:endCxn id="9" idx="1"/>
          </p:cNvCxnSpPr>
          <p:nvPr/>
        </p:nvCxnSpPr>
        <p:spPr>
          <a:xfrm flipV="1">
            <a:off x="5999989" y="1646372"/>
            <a:ext cx="2366771" cy="174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3"/>
            <a:endCxn id="10" idx="1"/>
          </p:cNvCxnSpPr>
          <p:nvPr/>
        </p:nvCxnSpPr>
        <p:spPr>
          <a:xfrm flipV="1">
            <a:off x="5999989" y="2271463"/>
            <a:ext cx="2366771" cy="1122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" idx="3"/>
            <a:endCxn id="11" idx="1"/>
          </p:cNvCxnSpPr>
          <p:nvPr/>
        </p:nvCxnSpPr>
        <p:spPr>
          <a:xfrm flipV="1">
            <a:off x="5999989" y="2896554"/>
            <a:ext cx="2366771" cy="497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" idx="3"/>
            <a:endCxn id="12" idx="1"/>
          </p:cNvCxnSpPr>
          <p:nvPr/>
        </p:nvCxnSpPr>
        <p:spPr>
          <a:xfrm>
            <a:off x="5999989" y="3393597"/>
            <a:ext cx="2366771" cy="128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" idx="3"/>
            <a:endCxn id="13" idx="1"/>
          </p:cNvCxnSpPr>
          <p:nvPr/>
        </p:nvCxnSpPr>
        <p:spPr>
          <a:xfrm>
            <a:off x="5999989" y="3393597"/>
            <a:ext cx="2366771" cy="748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" idx="3"/>
            <a:endCxn id="14" idx="1"/>
          </p:cNvCxnSpPr>
          <p:nvPr/>
        </p:nvCxnSpPr>
        <p:spPr>
          <a:xfrm>
            <a:off x="5999989" y="3393597"/>
            <a:ext cx="2366771" cy="135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" idx="3"/>
            <a:endCxn id="15" idx="1"/>
          </p:cNvCxnSpPr>
          <p:nvPr/>
        </p:nvCxnSpPr>
        <p:spPr>
          <a:xfrm>
            <a:off x="5999989" y="3393597"/>
            <a:ext cx="2366771" cy="2525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366760" y="5137521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TÀI KHOẢN</a:t>
            </a:r>
          </a:p>
        </p:txBody>
      </p:sp>
      <p:cxnSp>
        <p:nvCxnSpPr>
          <p:cNvPr id="51" name="Straight Connector 50"/>
          <p:cNvCxnSpPr>
            <a:stCxn id="3" idx="3"/>
            <a:endCxn id="40" idx="1"/>
          </p:cNvCxnSpPr>
          <p:nvPr/>
        </p:nvCxnSpPr>
        <p:spPr>
          <a:xfrm>
            <a:off x="5999989" y="3393597"/>
            <a:ext cx="2366771" cy="1956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63457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782824" y="5004723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3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8" y="2831622"/>
            <a:ext cx="1304925" cy="11239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63213" y="3181197"/>
            <a:ext cx="1636776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48472" y="3181197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ĐƠN HÀNG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48472" y="2606046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TÀI KHOẢN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48472" y="3818397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TIN TỨC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9959" y="3996274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>
            <a:stCxn id="9" idx="3"/>
            <a:endCxn id="10" idx="1"/>
          </p:cNvCxnSpPr>
          <p:nvPr/>
        </p:nvCxnSpPr>
        <p:spPr>
          <a:xfrm>
            <a:off x="2236413" y="3393597"/>
            <a:ext cx="212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3"/>
            <a:endCxn id="11" idx="1"/>
          </p:cNvCxnSpPr>
          <p:nvPr/>
        </p:nvCxnSpPr>
        <p:spPr>
          <a:xfrm>
            <a:off x="5999989" y="3393597"/>
            <a:ext cx="2348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3"/>
            <a:endCxn id="17" idx="1"/>
          </p:cNvCxnSpPr>
          <p:nvPr/>
        </p:nvCxnSpPr>
        <p:spPr>
          <a:xfrm flipV="1">
            <a:off x="5999989" y="2818446"/>
            <a:ext cx="2348483" cy="575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3"/>
            <a:endCxn id="18" idx="1"/>
          </p:cNvCxnSpPr>
          <p:nvPr/>
        </p:nvCxnSpPr>
        <p:spPr>
          <a:xfrm>
            <a:off x="5999989" y="3393597"/>
            <a:ext cx="2348483" cy="63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45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rizontal Scroll 6"/>
          <p:cNvSpPr/>
          <p:nvPr/>
        </p:nvSpPr>
        <p:spPr>
          <a:xfrm>
            <a:off x="1" y="0"/>
            <a:ext cx="5181600" cy="1440873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190435" y="5318300"/>
            <a:ext cx="79339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74736" y="2817562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SÁNH SẢN PHẨM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74736" y="2242411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SẢN PHẨM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74736" y="3454762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TIN TỨC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8327" y="381609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529" y="2667211"/>
            <a:ext cx="1212970" cy="11222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174736" y="4091962"/>
            <a:ext cx="2798064" cy="424800"/>
          </a:xfrm>
          <a:prstGeom prst="rect">
            <a:avLst/>
          </a:prstGeom>
          <a:solidFill>
            <a:srgbClr val="2E53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TÌM KIẾM SẢN PHẨM</a:t>
            </a:r>
          </a:p>
        </p:txBody>
      </p:sp>
      <p:cxnSp>
        <p:nvCxnSpPr>
          <p:cNvPr id="4" name="Straight Connector 3"/>
          <p:cNvCxnSpPr>
            <a:stCxn id="2" idx="3"/>
            <a:endCxn id="17" idx="1"/>
          </p:cNvCxnSpPr>
          <p:nvPr/>
        </p:nvCxnSpPr>
        <p:spPr>
          <a:xfrm flipV="1">
            <a:off x="3845499" y="2454811"/>
            <a:ext cx="4329237" cy="773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" idx="3"/>
            <a:endCxn id="11" idx="1"/>
          </p:cNvCxnSpPr>
          <p:nvPr/>
        </p:nvCxnSpPr>
        <p:spPr>
          <a:xfrm flipV="1">
            <a:off x="3845499" y="3029962"/>
            <a:ext cx="4329237" cy="19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" idx="3"/>
            <a:endCxn id="18" idx="1"/>
          </p:cNvCxnSpPr>
          <p:nvPr/>
        </p:nvCxnSpPr>
        <p:spPr>
          <a:xfrm>
            <a:off x="3845499" y="3228352"/>
            <a:ext cx="4329237" cy="438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" idx="3"/>
            <a:endCxn id="16" idx="1"/>
          </p:cNvCxnSpPr>
          <p:nvPr/>
        </p:nvCxnSpPr>
        <p:spPr>
          <a:xfrm>
            <a:off x="3845499" y="3228352"/>
            <a:ext cx="4329237" cy="107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2863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1219</TotalTime>
  <Words>833</Words>
  <Application>Microsoft Office PowerPoint</Application>
  <PresentationFormat>Widescreen</PresentationFormat>
  <Paragraphs>127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Century Gothic</vt:lpstr>
      <vt:lpstr>Times New Roman</vt:lpstr>
      <vt:lpstr>Wingdings</vt:lpstr>
      <vt:lpstr>Wingdings 3</vt:lpstr>
      <vt:lpstr>Wisp</vt:lpstr>
      <vt:lpstr>NGHIÊN CỨU KỸ THUẬT TÍCH HỢP GỢI Ý SẢN PHẨM VÀO WEBSITE THƯƠNG MẠI ĐIỆN TỬ ĐỔI MỚI TRẢI NGHIỆM THỜI TRANG TRẺ EM ONLINE</vt:lpstr>
      <vt:lpstr>Nội Dung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Nội dung</vt:lpstr>
      <vt:lpstr>PowerPoint Presentation</vt:lpstr>
      <vt:lpstr>PowerPoint Presentation</vt:lpstr>
      <vt:lpstr>Nội Dung</vt:lpstr>
      <vt:lpstr>Nội Dung</vt:lpstr>
      <vt:lpstr>Nội Dung</vt:lpstr>
      <vt:lpstr>Nội Dung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quản lí cây xanh</dc:title>
  <dc:creator>Badaohatgao</dc:creator>
  <cp:lastModifiedBy>Đoan Đỗ Khắc</cp:lastModifiedBy>
  <cp:revision>443</cp:revision>
  <dcterms:created xsi:type="dcterms:W3CDTF">2019-12-07T16:06:47Z</dcterms:created>
  <dcterms:modified xsi:type="dcterms:W3CDTF">2024-05-24T16:19:24Z</dcterms:modified>
</cp:coreProperties>
</file>